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93379" autoAdjust="0"/>
  </p:normalViewPr>
  <p:slideViewPr>
    <p:cSldViewPr snapToGrid="0">
      <p:cViewPr varScale="1">
        <p:scale>
          <a:sx n="73" d="100"/>
          <a:sy n="73" d="100"/>
        </p:scale>
        <p:origin x="78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8.05.2025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Hafta Reklamcılık Ders Konuları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İnternet Reklamcılığının Tanımı ve Temel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reklamcılığı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ses, müzik, efekt, görüntü, grafik, fotoğraf ve yazı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unsurlarla hazırlanan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mesajının elektronik ortamlarda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yayınlanmasıdır. En önemli özelliği,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kullanıcıyı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pasif değil,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 ve aktif hale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getirebilmesidir.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 tıklayarak içerikle doğrudan iletişim kurabilir, bilgi alabilir veya satın alma davranışı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gösterebilir.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www.hepsiburada.com sitesindeki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görselleri ve anında alışverişe yönlendiren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butonlar.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90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ile İnternet Medyasının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Karşılaştırılması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yönlüdür ve kitlesel yayına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dayanır;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medya ise çift yönlü, etkileşimli ve kişiselleştirilebilirdir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Radyo ve televizyon anlık iletim yaparken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ortamı sınırsız süreli erişim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493" y="3918858"/>
            <a:ext cx="2808514" cy="280851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245" y="3860075"/>
            <a:ext cx="1911531" cy="286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7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medyasında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içerikler linklerle desteklenerek bilgiye doğrudan ulaşma imkânı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reklamında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tıklanabilir linkle markanın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websitesine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ulaşmak.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351" y="3138512"/>
            <a:ext cx="2835518" cy="365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9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İnternet Reklamcılığının Ayırt Edici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Etkileşimlilik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görsellik, hızlılık, kişiselleştirme,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düşük maliyet internet reklamcılığının temel fark yaratan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unsurlarıdır. Reklamlar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saniyeler içinde güncellenebilir, kullanıcı davranışlarına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özelleştirilebilir.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31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Netflix’in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kişisel izleme geçmişine göre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öneri ve reklam sunması bu kişiselleştirmenin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etkili bir örneğidir.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tıkladığında sistem anında veri toplar ve analiz eder.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280" y="3187336"/>
            <a:ext cx="2447109" cy="367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Etkileşimlilik</a:t>
            </a:r>
            <a:endParaRPr lang="tr-TR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kullanıcıya sadece izleme değil,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tepki verme ve aksiyon alma imkânı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tanır. Tıklanabilir reklamlar sayesinde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tüketici, ürünle veya marka ile doğrudan temasa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geçebilir.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Trendyol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reklamında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“Sepete Ekle”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düğmesine basıldığında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alışveriş sürecine girmiş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olur. Bu yapı sayesinde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 kullanıcı hakkında analiz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yapılabilir,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elde eder.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84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Görsellik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hazırlanmış bir görsel reklam,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metinden daha fazla etki yaratır ve kullanıcıyı satın almaya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motive eder. İnsan zihni,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görüntüleri metinden daha hızlı işler ve akılda kalıcılık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 </a:t>
            </a:r>
            <a:endParaRPr lang="tr-TR" sz="2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Apple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ürünlerinin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 ve estetik görsellerle tanıtıldığı reklam kampanyaları, minimal tasarımıyla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dikkat çeker. Görsellik,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imajı oluşturmanın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temelidir.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Hızlılık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kısa sürede hazırlanıp yayınlanabilir, anlık olarak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güncellenebilir.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Kullanıcının reklamla karşılaşmasından ürünü satın almasına kadar geçen süreç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hızlıdır. </a:t>
            </a:r>
            <a:endParaRPr lang="tr-TR" sz="2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www.sahibinden.com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yayınlanan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 kampanya reklamları birkaç dakika içinde yayına alınabilir ve ölçümlenebilir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Kullanıcının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“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tık”la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ürüne ulaşabilmesi büyük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avantajdır.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Kişiselleştirme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davranışları izlenerek,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onların ilgi alanlarına uygun reklamlar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gösterilir. Bu durum,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reklamların verimini artırır ve müşteri sadakati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 </a:t>
            </a:r>
            <a:endParaRPr lang="tr-TR" sz="2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Facebook veya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Instagram’da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gezdiği web sitelere göre otomatik olarak benzer ürünlerin reklamlarını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görür. Bu sayede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kullanıcıya özel deneyim sunulmuş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olur.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7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endParaRPr lang="tr-TR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 kişi tarafından görüntülendi, tıklandı, ne kadar süre izlendi gibi veriler anlık olarak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takip edilebilir. Bu veriler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başarısını değerlendirmede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önemlidir. </a:t>
            </a:r>
            <a:endParaRPr lang="tr-TR" sz="2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Google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kampanyada tıklama oranı (CTR), dönüşüm oranı ve görüntülenme sayısı doğrudan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analiz edilebilir. 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38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Reklam Türleri ve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Açıklamaları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Banner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sitelerinin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kısmına yerleştirilen, tıklanabilir ve genellikle grafik içerikli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reklamlardır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Anahtar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kelime, sabit veya rastgele türleri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boyutlu olmaları sayesinde hızlı yüklenir ve kullanıcıyı siteden ürüne yönlendirir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Hepsiburada’nın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anasayfa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kampanya </a:t>
            </a:r>
            <a:r>
              <a:rPr lang="tr-TR" sz="28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banner’ı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99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Web Siteleri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bilgilerini detaylı sunar, kullanıcı ürün veya hizmeti doğrudan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inceleyebilir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sınırlaması yoktur, bilgi zenginliği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Tüketici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 araştırarak reklama ulaşır; çekme stratejisi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Apple’ın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resmi web sitesi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lansmanı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01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Animasyon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Hareketli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çizimler, sevimli karakterler ya da efektlerle oluşturulan reklam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türüdür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Genç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ve çocukları hedef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gücünü tetikleyerek markaya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 artırır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Turkcell’in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Emocan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karakterleriyle yaptığı kampanyalar.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10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Advergame</a:t>
            </a:r>
            <a:endParaRPr lang="tr-TR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Marka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mesajının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oyunlaştırılarak kullanıcıya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sunulmasıdır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Eğlenceli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deneyim ile marka etkileşimini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Sadakat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yaratmak için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yöntemdir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McDonald’s’ın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çocuk menülerindeki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 oyunlar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Happy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meal oyunları.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91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E-Posta Reklamcılığı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Hedeflenen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teklifler, kampanyalar veya bültenler e-posta ile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gönderilir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maliyetli ve ölçülebilir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etkidedir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madenciliği ile e-posta listeleri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oluşturulur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Trendyol'un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kampanya mailleri.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Pop-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Pop-alt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Ziyaret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edilen web sitesinde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pencere ile açılan kısa reklam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türleridir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Pop-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üstte, pop-alt sayfa kapanınca altta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açılır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 kimi zaman rahatsız edici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www.booking.com’un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otel tekliflerini gösteren pop-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reklamları.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6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Geçiş Reklamları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sayfadan diğerine geçerken ya da bir oyun seviyesi tamamlandığında çıkan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reklamlardır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Genelde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 ekran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gösterilir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reklamlarda çok yaygındır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Candy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Crush'da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seviye geçerken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çıkan reklamlar.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0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Arama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Motoru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Kullanıcının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yazdığı kelimelere göre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Google, Bing gibi platformlarda çıkan sponsorlu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bağlantılardır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hedefleme ve geri dönüş sağlar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Google’da “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ayakkabı”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yazınca çıkan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sıralı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reklamlı sonuçlar.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09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Video Reklam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Görsel-işitsel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hazırlanan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 ve etkileyici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reklamlardır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algısı ve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hatırlanabilirlik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açısından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etkilidir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Coca-Cola’nın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yılbaşı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reklamı.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Sosyal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sosyal ağlarda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kitleye özel reklam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yayınlanır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İlgi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alanına, yaşa ve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lokasyona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özelleştirilir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Instagram’da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çıkan bireye özel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Trendyol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teklifleri.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66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Online PR (İnternet İtibar Yönetimi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platformlarda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güvenilirliğini korumak ve krizleri yönetmek için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çalışmalardır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forumlar,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sosyal medya taranarak marka kontrolü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sağlanır</a:t>
            </a: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Netflix'in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sosyal medya açıklamaları ve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yönetimi.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11. Hafta Reklamcılık Dersi test Soruları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Aşağıdakilerden hangisi internet reklamcılığının ayırt edici bir özelliği değildir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Etkileşimlilik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Hızlılık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iletişim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Kişiselleştirme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2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“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Floating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Ad” aşağıdakilerden hangisinde sınıflandırılır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Pop-alt reklam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Geçiş reklamı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Zengin medya banner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E-posta reklamı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Arama motoru reklamı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Facebook’ta kullanıcıya özel reklam gösterimi hangi özelliğe örnektir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Görsellik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Hızlılık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Kişiselleştirme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İmaj oluşturma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74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Aşağıdakilerden hangisi sosyal medya reklamcılığının avantajlarından biridir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Yüksek baskı maliyeti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iletişim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Etkileşime kapalı ortam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Kitleye rastgele erişim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Hedef kitle ile doğrudan iletişim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Google’da yapılan aramalarda çıkan sponsorlu reklamlar hangi türe örnektir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reklam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Arama motoru reklamı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Pop-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E-posta reklamı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Animasyon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“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Emocanlar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karakterleriyle dikkat çeken reklam türü aşağıdakilerden hangisidir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Banner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Web sitesi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Animasyon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Advergame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Pop-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41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Candy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Crush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oyununda seviye geçişlerinde çıkan reklama ne ad verilir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Pop-alt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Banner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Geçiş reklamı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reklam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Arama motoru reklamı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7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Aşağıdakilerden hangisi Online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PR’ın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(İnternet İtibar Yönetimi) temel amaçlarından biridir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Ürünlerin fiziksel satışını artırmak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TV reklam bütçesini azaltmak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 görünürlüğünü artırmak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Markanın dijital ortamdaki algısını yönetmek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Gazete ilanlarını yaymak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4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Aşağıdakilerden hangisi banner reklamlarının avantajlarından biri değildir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Kullanıcıyı yönlendirme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Küçük dosya boyutu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Düşük maliyet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yapı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Yüksek baskı kalitesi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İnternet reklamlarının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ölçülebilirliğini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sağlayan sistem aşağıdakilerden hangisidir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>
              <a:lnSpc>
                <a:spcPct val="170000"/>
              </a:lnSpc>
              <a:buNone/>
            </a:pP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Google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Translate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Google Forms</a:t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Google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Google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Maps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Google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Docs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9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2484</TotalTime>
  <Words>0</Words>
  <Application>Microsoft Office PowerPoint</Application>
  <PresentationFormat>Geniş ekran</PresentationFormat>
  <Paragraphs>111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7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450</cp:revision>
  <dcterms:created xsi:type="dcterms:W3CDTF">2025-02-10T12:53:37Z</dcterms:created>
  <dcterms:modified xsi:type="dcterms:W3CDTF">2025-05-08T13:30:02Z</dcterms:modified>
</cp:coreProperties>
</file>